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6" r:id="rId2"/>
    <p:sldId id="267" r:id="rId3"/>
    <p:sldId id="259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3" autoAdjust="0"/>
    <p:restoredTop sz="94660"/>
  </p:normalViewPr>
  <p:slideViewPr>
    <p:cSldViewPr snapToGrid="0">
      <p:cViewPr varScale="1">
        <p:scale>
          <a:sx n="53" d="100"/>
          <a:sy n="53" d="100"/>
        </p:scale>
        <p:origin x="1662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10174-EA1D-48F8-8B05-1C542D0FFC19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422CF-93EA-42FD-988C-998EC069E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383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448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216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1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33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67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42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5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09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11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02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39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4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31797B-D3D5-D2C7-8F9C-E054073F9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ECFAC0-27C6-BC66-2467-985407E29CD6}"/>
              </a:ext>
            </a:extLst>
          </p:cNvPr>
          <p:cNvSpPr txBox="1"/>
          <p:nvPr/>
        </p:nvSpPr>
        <p:spPr>
          <a:xfrm>
            <a:off x="903140" y="695997"/>
            <a:ext cx="3526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Figures 3D, 4S1C – Replicates 1, 2</a:t>
            </a:r>
          </a:p>
        </p:txBody>
      </p:sp>
      <p:pic>
        <p:nvPicPr>
          <p:cNvPr id="6" name="Picture 5" descr="A close-up of a test&#10;&#10;Description automatically generated">
            <a:extLst>
              <a:ext uri="{FF2B5EF4-FFF2-40B4-BE49-F238E27FC236}">
                <a16:creationId xmlns:a16="http://schemas.microsoft.com/office/drawing/2014/main" id="{2F5B9EA9-311A-FB04-54E2-93FBB6FA88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015" y="2025469"/>
            <a:ext cx="2880366" cy="1556955"/>
          </a:xfrm>
          <a:prstGeom prst="rect">
            <a:avLst/>
          </a:prstGeom>
        </p:spPr>
      </p:pic>
      <p:pic>
        <p:nvPicPr>
          <p:cNvPr id="8" name="Picture 7" descr="A close-up of a test&#10;&#10;Description automatically generated">
            <a:extLst>
              <a:ext uri="{FF2B5EF4-FFF2-40B4-BE49-F238E27FC236}">
                <a16:creationId xmlns:a16="http://schemas.microsoft.com/office/drawing/2014/main" id="{845682C6-5BC4-BC83-8DA6-3238AD391C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55" b="30250"/>
          <a:stretch/>
        </p:blipFill>
        <p:spPr>
          <a:xfrm>
            <a:off x="2189015" y="3649986"/>
            <a:ext cx="2880366" cy="1097993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A3981E9-EE83-5BCF-7EB7-84FC2AC32170}"/>
              </a:ext>
            </a:extLst>
          </p:cNvPr>
          <p:cNvGraphicFramePr>
            <a:graphicFrameLocks noGrp="1"/>
          </p:cNvGraphicFramePr>
          <p:nvPr/>
        </p:nvGraphicFramePr>
        <p:xfrm>
          <a:off x="2426970" y="1225051"/>
          <a:ext cx="2551430" cy="7328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2245">
                  <a:extLst>
                    <a:ext uri="{9D8B030D-6E8A-4147-A177-3AD203B41FA5}">
                      <a16:colId xmlns:a16="http://schemas.microsoft.com/office/drawing/2014/main" val="2619833756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824991516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1230268430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603368897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470252310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041410976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42903576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30281178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4178986504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71925920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062300662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1476230681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190591372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068019907"/>
                    </a:ext>
                  </a:extLst>
                </a:gridCol>
              </a:tblGrid>
              <a:tr h="242924">
                <a:tc gridSpan="6"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PP1-Neurabin</a:t>
                      </a:r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V</a:t>
                      </a:r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6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PP1-Neurabin</a:t>
                      </a:r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346998532"/>
                  </a:ext>
                </a:extLst>
              </a:tr>
              <a:tr h="489932">
                <a:tc>
                  <a:txBody>
                    <a:bodyPr/>
                    <a:lstStyle/>
                    <a:p>
                      <a:r>
                        <a:rPr lang="en-GB" sz="11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215820201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1D9E19E-1A17-512D-8199-EF26D5A630E9}"/>
              </a:ext>
            </a:extLst>
          </p:cNvPr>
          <p:cNvSpPr txBox="1"/>
          <p:nvPr/>
        </p:nvSpPr>
        <p:spPr>
          <a:xfrm>
            <a:off x="1702594" y="1717692"/>
            <a:ext cx="690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Tet, </a:t>
            </a:r>
            <a:r>
              <a:rPr lang="en-GB" sz="1200" dirty="0" err="1"/>
              <a:t>nM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A1DB30-AA24-94C1-766F-50400A0B37F7}"/>
              </a:ext>
            </a:extLst>
          </p:cNvPr>
          <p:cNvSpPr txBox="1"/>
          <p:nvPr/>
        </p:nvSpPr>
        <p:spPr>
          <a:xfrm>
            <a:off x="1758372" y="2403492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Flag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5531B0-EA3D-9F77-B57B-F65499555F12}"/>
              </a:ext>
            </a:extLst>
          </p:cNvPr>
          <p:cNvSpPr txBox="1"/>
          <p:nvPr/>
        </p:nvSpPr>
        <p:spPr>
          <a:xfrm>
            <a:off x="1509906" y="2690936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GAPDH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26A87A-FEB0-A2EA-09A9-DF6B9EB6264E}"/>
              </a:ext>
            </a:extLst>
          </p:cNvPr>
          <p:cNvSpPr txBox="1"/>
          <p:nvPr/>
        </p:nvSpPr>
        <p:spPr>
          <a:xfrm>
            <a:off x="1766386" y="3835789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total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0CD794-5711-C12A-D6C5-9D3FF649E6A4}"/>
              </a:ext>
            </a:extLst>
          </p:cNvPr>
          <p:cNvSpPr txBox="1"/>
          <p:nvPr/>
        </p:nvSpPr>
        <p:spPr>
          <a:xfrm>
            <a:off x="1707075" y="436918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pT70</a:t>
            </a:r>
          </a:p>
        </p:txBody>
      </p:sp>
      <p:pic>
        <p:nvPicPr>
          <p:cNvPr id="16" name="Picture 15" descr="A group of black dots&#10;&#10;Description automatically generated with medium confidence">
            <a:extLst>
              <a:ext uri="{FF2B5EF4-FFF2-40B4-BE49-F238E27FC236}">
                <a16:creationId xmlns:a16="http://schemas.microsoft.com/office/drawing/2014/main" id="{9758EDC8-501F-622E-6BEE-7B41FC2958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32" b="13614"/>
          <a:stretch/>
        </p:blipFill>
        <p:spPr>
          <a:xfrm>
            <a:off x="2189015" y="4795604"/>
            <a:ext cx="2880366" cy="599302"/>
          </a:xfrm>
          <a:prstGeom prst="rect">
            <a:avLst/>
          </a:prstGeom>
        </p:spPr>
      </p:pic>
      <p:pic>
        <p:nvPicPr>
          <p:cNvPr id="18" name="Picture 17" descr="A close-up of a screen&#10;&#10;Description automatically generated">
            <a:extLst>
              <a:ext uri="{FF2B5EF4-FFF2-40B4-BE49-F238E27FC236}">
                <a16:creationId xmlns:a16="http://schemas.microsoft.com/office/drawing/2014/main" id="{C350A05B-57C5-76E0-0AD6-635F4EB3B54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89"/>
          <a:stretch/>
        </p:blipFill>
        <p:spPr>
          <a:xfrm>
            <a:off x="2189015" y="5442530"/>
            <a:ext cx="2880366" cy="52875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D41EEB-7D4B-C4D5-3568-F1FC494FAD99}"/>
              </a:ext>
            </a:extLst>
          </p:cNvPr>
          <p:cNvSpPr txBox="1"/>
          <p:nvPr/>
        </p:nvSpPr>
        <p:spPr>
          <a:xfrm>
            <a:off x="1400901" y="4973725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pS65/101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0934A8-BE93-7A1F-93AE-CDD2D96D8A00}"/>
              </a:ext>
            </a:extLst>
          </p:cNvPr>
          <p:cNvSpPr txBox="1"/>
          <p:nvPr/>
        </p:nvSpPr>
        <p:spPr>
          <a:xfrm>
            <a:off x="1493876" y="5682496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pT37/46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18DBE1-FD58-E222-001D-AD014E37C880}"/>
              </a:ext>
            </a:extLst>
          </p:cNvPr>
          <p:cNvSpPr txBox="1"/>
          <p:nvPr/>
        </p:nvSpPr>
        <p:spPr>
          <a:xfrm>
            <a:off x="750175" y="4712115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/>
              <a:t>4E-BP1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1AB581F-27AF-9F0E-5693-3FA1FD35BDA6}"/>
              </a:ext>
            </a:extLst>
          </p:cNvPr>
          <p:cNvCxnSpPr>
            <a:cxnSpLocks/>
          </p:cNvCxnSpPr>
          <p:nvPr/>
        </p:nvCxnSpPr>
        <p:spPr>
          <a:xfrm>
            <a:off x="1361743" y="3792803"/>
            <a:ext cx="0" cy="217848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 descr="A close-up of a test&#10;&#10;Description automatically generated">
            <a:extLst>
              <a:ext uri="{FF2B5EF4-FFF2-40B4-BE49-F238E27FC236}">
                <a16:creationId xmlns:a16="http://schemas.microsoft.com/office/drawing/2014/main" id="{7B664B5C-C499-7B45-CA3F-41494643D60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015" y="6075803"/>
            <a:ext cx="2807214" cy="338328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B8F71B4-E4F4-A076-716F-3F348B887B7C}"/>
              </a:ext>
            </a:extLst>
          </p:cNvPr>
          <p:cNvSpPr txBox="1"/>
          <p:nvPr/>
        </p:nvSpPr>
        <p:spPr>
          <a:xfrm>
            <a:off x="1323957" y="6307672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pT421/424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D21D39-7DC6-80DC-BCF2-3C268D4D637B}"/>
              </a:ext>
            </a:extLst>
          </p:cNvPr>
          <p:cNvSpPr txBox="1"/>
          <p:nvPr/>
        </p:nvSpPr>
        <p:spPr>
          <a:xfrm>
            <a:off x="1622116" y="7459746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pT389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D578F52-04BC-B658-D7DA-E47A22A9D248}"/>
              </a:ext>
            </a:extLst>
          </p:cNvPr>
          <p:cNvSpPr txBox="1"/>
          <p:nvPr/>
        </p:nvSpPr>
        <p:spPr>
          <a:xfrm>
            <a:off x="1614101" y="8611820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pS371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CFB271-20CD-C0FE-61A2-FE497EE0D619}"/>
              </a:ext>
            </a:extLst>
          </p:cNvPr>
          <p:cNvSpPr txBox="1"/>
          <p:nvPr/>
        </p:nvSpPr>
        <p:spPr>
          <a:xfrm>
            <a:off x="909375" y="7542507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/>
              <a:t>S6K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615DCDC-C8EB-895A-D2D4-6091CCB43E33}"/>
              </a:ext>
            </a:extLst>
          </p:cNvPr>
          <p:cNvCxnSpPr>
            <a:cxnSpLocks/>
          </p:cNvCxnSpPr>
          <p:nvPr/>
        </p:nvCxnSpPr>
        <p:spPr>
          <a:xfrm>
            <a:off x="1361743" y="6278824"/>
            <a:ext cx="0" cy="2788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79E455D9-8EBB-1DD2-BEAA-41E671C8FCEF}"/>
              </a:ext>
            </a:extLst>
          </p:cNvPr>
          <p:cNvSpPr/>
          <p:nvPr/>
        </p:nvSpPr>
        <p:spPr>
          <a:xfrm>
            <a:off x="2471222" y="2421219"/>
            <a:ext cx="1421328" cy="24154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FE4BE1-ADD6-5183-7AB8-C0D75EA4303C}"/>
              </a:ext>
            </a:extLst>
          </p:cNvPr>
          <p:cNvSpPr/>
          <p:nvPr/>
        </p:nvSpPr>
        <p:spPr>
          <a:xfrm>
            <a:off x="2457044" y="2726392"/>
            <a:ext cx="1421328" cy="24154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431D7DF-9964-B9EF-24CA-E5ABAF1FB0DB}"/>
              </a:ext>
            </a:extLst>
          </p:cNvPr>
          <p:cNvSpPr/>
          <p:nvPr/>
        </p:nvSpPr>
        <p:spPr>
          <a:xfrm>
            <a:off x="2471222" y="3829860"/>
            <a:ext cx="1421328" cy="24154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C74DBC-5788-429E-D7CB-5A1BBBABB656}"/>
              </a:ext>
            </a:extLst>
          </p:cNvPr>
          <p:cNvSpPr/>
          <p:nvPr/>
        </p:nvSpPr>
        <p:spPr>
          <a:xfrm>
            <a:off x="2392783" y="4404645"/>
            <a:ext cx="1421328" cy="24154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F15D5B-96AB-FFB1-98D7-F7A9CA0017E4}"/>
              </a:ext>
            </a:extLst>
          </p:cNvPr>
          <p:cNvSpPr/>
          <p:nvPr/>
        </p:nvSpPr>
        <p:spPr>
          <a:xfrm>
            <a:off x="2363664" y="4997266"/>
            <a:ext cx="1421328" cy="24154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9A7A089-21BB-40CC-D800-4D52F1FF06C7}"/>
              </a:ext>
            </a:extLst>
          </p:cNvPr>
          <p:cNvSpPr/>
          <p:nvPr/>
        </p:nvSpPr>
        <p:spPr>
          <a:xfrm>
            <a:off x="2379539" y="5695727"/>
            <a:ext cx="1421328" cy="24154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028DEB5-B6FB-2207-5A47-37AAFCF04528}"/>
              </a:ext>
            </a:extLst>
          </p:cNvPr>
          <p:cNvSpPr/>
          <p:nvPr/>
        </p:nvSpPr>
        <p:spPr>
          <a:xfrm>
            <a:off x="2428252" y="6337297"/>
            <a:ext cx="1411911" cy="1651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1ACE1FE-75A6-FAD2-1D24-52FC0BF3A4C4}"/>
              </a:ext>
            </a:extLst>
          </p:cNvPr>
          <p:cNvSpPr/>
          <p:nvPr/>
        </p:nvSpPr>
        <p:spPr>
          <a:xfrm>
            <a:off x="2393831" y="7490029"/>
            <a:ext cx="1411911" cy="1651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40AE8B1-0134-5BA1-76E6-941EA3A5DB23}"/>
              </a:ext>
            </a:extLst>
          </p:cNvPr>
          <p:cNvSpPr/>
          <p:nvPr/>
        </p:nvSpPr>
        <p:spPr>
          <a:xfrm>
            <a:off x="2437988" y="8667769"/>
            <a:ext cx="1411911" cy="1651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F7A64E-59B4-7E65-CE5F-61D2895103DD}"/>
              </a:ext>
            </a:extLst>
          </p:cNvPr>
          <p:cNvSpPr txBox="1"/>
          <p:nvPr/>
        </p:nvSpPr>
        <p:spPr>
          <a:xfrm>
            <a:off x="4941256" y="234683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07C816-81FE-F77A-55B3-19BE08A3B4A1}"/>
              </a:ext>
            </a:extLst>
          </p:cNvPr>
          <p:cNvSpPr txBox="1"/>
          <p:nvPr/>
        </p:nvSpPr>
        <p:spPr>
          <a:xfrm>
            <a:off x="4937849" y="261745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EF036BF-C92E-A49D-189B-12174C21B073}"/>
              </a:ext>
            </a:extLst>
          </p:cNvPr>
          <p:cNvSpPr txBox="1"/>
          <p:nvPr/>
        </p:nvSpPr>
        <p:spPr>
          <a:xfrm>
            <a:off x="4945979" y="297983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C05172-B46A-18EF-4331-661572C622A5}"/>
              </a:ext>
            </a:extLst>
          </p:cNvPr>
          <p:cNvSpPr txBox="1"/>
          <p:nvPr/>
        </p:nvSpPr>
        <p:spPr>
          <a:xfrm>
            <a:off x="4961150" y="409440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34F20A-ECCD-D176-CCEE-F1CB438704CD}"/>
              </a:ext>
            </a:extLst>
          </p:cNvPr>
          <p:cNvSpPr txBox="1"/>
          <p:nvPr/>
        </p:nvSpPr>
        <p:spPr>
          <a:xfrm>
            <a:off x="4937848" y="190898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F8DB8F-1697-B982-4BEB-784A2DA99CA9}"/>
              </a:ext>
            </a:extLst>
          </p:cNvPr>
          <p:cNvSpPr txBox="1"/>
          <p:nvPr/>
        </p:nvSpPr>
        <p:spPr>
          <a:xfrm>
            <a:off x="4880845" y="694995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09F479-4117-0A3F-12A8-8FCAED8BD5B4}"/>
              </a:ext>
            </a:extLst>
          </p:cNvPr>
          <p:cNvSpPr txBox="1"/>
          <p:nvPr/>
        </p:nvSpPr>
        <p:spPr>
          <a:xfrm>
            <a:off x="4961150" y="350745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2ED4A4C-404A-8B1C-8496-1759B23EF51E}"/>
              </a:ext>
            </a:extLst>
          </p:cNvPr>
          <p:cNvSpPr txBox="1"/>
          <p:nvPr/>
        </p:nvSpPr>
        <p:spPr>
          <a:xfrm>
            <a:off x="4880845" y="599871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E45C38D-BAB7-1DC0-E634-FF259C22E674}"/>
              </a:ext>
            </a:extLst>
          </p:cNvPr>
          <p:cNvSpPr txBox="1"/>
          <p:nvPr/>
        </p:nvSpPr>
        <p:spPr>
          <a:xfrm>
            <a:off x="4945979" y="536835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A64574-72FA-39A8-559D-8887C087D487}"/>
              </a:ext>
            </a:extLst>
          </p:cNvPr>
          <p:cNvSpPr txBox="1"/>
          <p:nvPr/>
        </p:nvSpPr>
        <p:spPr>
          <a:xfrm>
            <a:off x="4945979" y="478140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BF67F72-6F8C-9186-051F-93AB47E9A084}"/>
              </a:ext>
            </a:extLst>
          </p:cNvPr>
          <p:cNvSpPr txBox="1"/>
          <p:nvPr/>
        </p:nvSpPr>
        <p:spPr>
          <a:xfrm>
            <a:off x="4880845" y="808837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929D3CA-9543-B314-9AEA-9170B8C70171}"/>
              </a:ext>
            </a:extLst>
          </p:cNvPr>
          <p:cNvSpPr txBox="1"/>
          <p:nvPr/>
        </p:nvSpPr>
        <p:spPr>
          <a:xfrm>
            <a:off x="4880845" y="718225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78FF1D0-337A-48A8-1A5A-0D24E81CE64B}"/>
              </a:ext>
            </a:extLst>
          </p:cNvPr>
          <p:cNvSpPr txBox="1"/>
          <p:nvPr/>
        </p:nvSpPr>
        <p:spPr>
          <a:xfrm>
            <a:off x="4884476" y="925287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B90EFC2-BC11-D3E4-3C4A-DA49CAEF9912}"/>
              </a:ext>
            </a:extLst>
          </p:cNvPr>
          <p:cNvSpPr txBox="1"/>
          <p:nvPr/>
        </p:nvSpPr>
        <p:spPr>
          <a:xfrm>
            <a:off x="4884476" y="8304043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544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6B328-7FE7-01C9-4D70-3E47DAEF5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AA1C900-FD55-9E21-54A2-B58B419EDE1E}"/>
              </a:ext>
            </a:extLst>
          </p:cNvPr>
          <p:cNvSpPr txBox="1"/>
          <p:nvPr/>
        </p:nvSpPr>
        <p:spPr>
          <a:xfrm>
            <a:off x="903140" y="695997"/>
            <a:ext cx="3526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Figures 3D, 4S1C – Replicates 3, 4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8DA80C4-45EB-A859-6B75-9C9E2E68E4A3}"/>
              </a:ext>
            </a:extLst>
          </p:cNvPr>
          <p:cNvGraphicFramePr>
            <a:graphicFrameLocks noGrp="1"/>
          </p:cNvGraphicFramePr>
          <p:nvPr/>
        </p:nvGraphicFramePr>
        <p:xfrm>
          <a:off x="2426970" y="1225051"/>
          <a:ext cx="2551430" cy="7328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2245">
                  <a:extLst>
                    <a:ext uri="{9D8B030D-6E8A-4147-A177-3AD203B41FA5}">
                      <a16:colId xmlns:a16="http://schemas.microsoft.com/office/drawing/2014/main" val="2619833756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824991516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1230268430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603368897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470252310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041410976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42903576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30281178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4178986504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71925920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062300662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1476230681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190591372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068019907"/>
                    </a:ext>
                  </a:extLst>
                </a:gridCol>
              </a:tblGrid>
              <a:tr h="242924">
                <a:tc gridSpan="6"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PP1-Neurabin</a:t>
                      </a:r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V</a:t>
                      </a:r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6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PP1-Neurabin</a:t>
                      </a:r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346998532"/>
                  </a:ext>
                </a:extLst>
              </a:tr>
              <a:tr h="489932">
                <a:tc>
                  <a:txBody>
                    <a:bodyPr/>
                    <a:lstStyle/>
                    <a:p>
                      <a:r>
                        <a:rPr lang="en-GB" sz="11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215820201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C9EF3CF-2157-0180-9994-EFD38D5EDF01}"/>
              </a:ext>
            </a:extLst>
          </p:cNvPr>
          <p:cNvSpPr txBox="1"/>
          <p:nvPr/>
        </p:nvSpPr>
        <p:spPr>
          <a:xfrm>
            <a:off x="1702594" y="1717692"/>
            <a:ext cx="690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Tet, </a:t>
            </a:r>
            <a:r>
              <a:rPr lang="en-GB" sz="1200" dirty="0" err="1"/>
              <a:t>nM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56FEDB-DBC2-6AB9-A7CF-EFF90E1F583C}"/>
              </a:ext>
            </a:extLst>
          </p:cNvPr>
          <p:cNvSpPr txBox="1"/>
          <p:nvPr/>
        </p:nvSpPr>
        <p:spPr>
          <a:xfrm>
            <a:off x="1758372" y="249798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Flag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51BF62-E723-1AB4-047A-6280C0F0A9C9}"/>
              </a:ext>
            </a:extLst>
          </p:cNvPr>
          <p:cNvSpPr txBox="1"/>
          <p:nvPr/>
        </p:nvSpPr>
        <p:spPr>
          <a:xfrm>
            <a:off x="1509906" y="2785428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GAPDH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01AB4D-1206-0C4F-42CF-25072581ACF0}"/>
              </a:ext>
            </a:extLst>
          </p:cNvPr>
          <p:cNvSpPr txBox="1"/>
          <p:nvPr/>
        </p:nvSpPr>
        <p:spPr>
          <a:xfrm>
            <a:off x="1707075" y="3953896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pT70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2A13B8-DD89-F730-700D-39447FD68FA8}"/>
              </a:ext>
            </a:extLst>
          </p:cNvPr>
          <p:cNvSpPr txBox="1"/>
          <p:nvPr/>
        </p:nvSpPr>
        <p:spPr>
          <a:xfrm>
            <a:off x="1400901" y="4558432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pS65/101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52E799-3D39-0898-D93D-2C0E903F58DD}"/>
              </a:ext>
            </a:extLst>
          </p:cNvPr>
          <p:cNvSpPr txBox="1"/>
          <p:nvPr/>
        </p:nvSpPr>
        <p:spPr>
          <a:xfrm>
            <a:off x="1493876" y="5267203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pT37/46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8661E1-04D2-9955-707A-737906EF650B}"/>
              </a:ext>
            </a:extLst>
          </p:cNvPr>
          <p:cNvSpPr txBox="1"/>
          <p:nvPr/>
        </p:nvSpPr>
        <p:spPr>
          <a:xfrm>
            <a:off x="750175" y="4679556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/>
              <a:t>4E-BP1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D29314A-715F-F55F-C136-72B4B50046BD}"/>
              </a:ext>
            </a:extLst>
          </p:cNvPr>
          <p:cNvCxnSpPr>
            <a:cxnSpLocks/>
          </p:cNvCxnSpPr>
          <p:nvPr/>
        </p:nvCxnSpPr>
        <p:spPr>
          <a:xfrm>
            <a:off x="1361743" y="3953896"/>
            <a:ext cx="0" cy="16020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79EE016-9678-99CB-E06A-4C4CA998FD64}"/>
              </a:ext>
            </a:extLst>
          </p:cNvPr>
          <p:cNvSpPr txBox="1"/>
          <p:nvPr/>
        </p:nvSpPr>
        <p:spPr>
          <a:xfrm>
            <a:off x="1323957" y="5892379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pT421/424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CB6142-5E48-F160-FF3B-D5850AF0466D}"/>
              </a:ext>
            </a:extLst>
          </p:cNvPr>
          <p:cNvSpPr txBox="1"/>
          <p:nvPr/>
        </p:nvSpPr>
        <p:spPr>
          <a:xfrm>
            <a:off x="1622116" y="6949327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pT389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0A51F12-356A-7428-C242-C971949670B4}"/>
              </a:ext>
            </a:extLst>
          </p:cNvPr>
          <p:cNvSpPr txBox="1"/>
          <p:nvPr/>
        </p:nvSpPr>
        <p:spPr>
          <a:xfrm>
            <a:off x="1614101" y="8196527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pS371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F81F182-99D8-FEB7-4D47-37E83F6BA1D1}"/>
              </a:ext>
            </a:extLst>
          </p:cNvPr>
          <p:cNvSpPr txBox="1"/>
          <p:nvPr/>
        </p:nvSpPr>
        <p:spPr>
          <a:xfrm>
            <a:off x="909375" y="7127214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/>
              <a:t>S6K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309E83E-3DC0-56FE-DC21-6BC0B908683C}"/>
              </a:ext>
            </a:extLst>
          </p:cNvPr>
          <p:cNvCxnSpPr>
            <a:cxnSpLocks/>
          </p:cNvCxnSpPr>
          <p:nvPr/>
        </p:nvCxnSpPr>
        <p:spPr>
          <a:xfrm>
            <a:off x="1361743" y="5863531"/>
            <a:ext cx="0" cy="2788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" name="Picture 16" descr="A close-up of a test&#10;&#10;Description automatically generated">
            <a:extLst>
              <a:ext uri="{FF2B5EF4-FFF2-40B4-BE49-F238E27FC236}">
                <a16:creationId xmlns:a16="http://schemas.microsoft.com/office/drawing/2014/main" id="{8DAC757E-C6A0-0A0B-95B2-79EEBEDF3D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383" y="2009223"/>
            <a:ext cx="2807214" cy="1728220"/>
          </a:xfrm>
          <a:prstGeom prst="rect">
            <a:avLst/>
          </a:prstGeom>
        </p:spPr>
      </p:pic>
      <p:pic>
        <p:nvPicPr>
          <p:cNvPr id="24" name="Picture 23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312D37AD-E71E-F4CF-773B-B3C5E85D8E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27"/>
          <a:stretch/>
        </p:blipFill>
        <p:spPr>
          <a:xfrm>
            <a:off x="2312329" y="3853164"/>
            <a:ext cx="2807213" cy="1227173"/>
          </a:xfrm>
          <a:prstGeom prst="rect">
            <a:avLst/>
          </a:prstGeom>
        </p:spPr>
      </p:pic>
      <p:pic>
        <p:nvPicPr>
          <p:cNvPr id="27" name="Picture 26" descr="A close-up of a dna test&#10;&#10;Description automatically generated">
            <a:extLst>
              <a:ext uri="{FF2B5EF4-FFF2-40B4-BE49-F238E27FC236}">
                <a16:creationId xmlns:a16="http://schemas.microsoft.com/office/drawing/2014/main" id="{2536DD08-85FC-E080-5B14-30C1528E9BC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079"/>
          <a:stretch/>
        </p:blipFill>
        <p:spPr>
          <a:xfrm>
            <a:off x="2312329" y="5123495"/>
            <a:ext cx="2807210" cy="566918"/>
          </a:xfrm>
          <a:prstGeom prst="rect">
            <a:avLst/>
          </a:prstGeom>
        </p:spPr>
      </p:pic>
      <p:pic>
        <p:nvPicPr>
          <p:cNvPr id="34" name="Picture 33" descr="A close-up of a test&#10;&#10;Description automatically generated">
            <a:extLst>
              <a:ext uri="{FF2B5EF4-FFF2-40B4-BE49-F238E27FC236}">
                <a16:creationId xmlns:a16="http://schemas.microsoft.com/office/drawing/2014/main" id="{3B06AAC5-9BCC-9AD3-9BC7-B9589D203E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329" y="5733571"/>
            <a:ext cx="2807209" cy="33156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4B02002-6595-D0DF-504C-4C926FA6821A}"/>
              </a:ext>
            </a:extLst>
          </p:cNvPr>
          <p:cNvSpPr txBox="1"/>
          <p:nvPr/>
        </p:nvSpPr>
        <p:spPr>
          <a:xfrm>
            <a:off x="4934233" y="304029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15C36E-13D0-37B6-CD7D-607E8F73D134}"/>
              </a:ext>
            </a:extLst>
          </p:cNvPr>
          <p:cNvSpPr txBox="1"/>
          <p:nvPr/>
        </p:nvSpPr>
        <p:spPr>
          <a:xfrm>
            <a:off x="4927742" y="200788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A5734A-5AFD-543B-D0F0-41A49D92D299}"/>
              </a:ext>
            </a:extLst>
          </p:cNvPr>
          <p:cNvSpPr txBox="1"/>
          <p:nvPr/>
        </p:nvSpPr>
        <p:spPr>
          <a:xfrm>
            <a:off x="5027596" y="5973910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74BBB2-D1F9-AA14-9FDD-6697EF361E61}"/>
              </a:ext>
            </a:extLst>
          </p:cNvPr>
          <p:cNvSpPr txBox="1"/>
          <p:nvPr/>
        </p:nvSpPr>
        <p:spPr>
          <a:xfrm>
            <a:off x="5020922" y="562517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E13FD0-C580-7787-FF86-11988C9008AE}"/>
              </a:ext>
            </a:extLst>
          </p:cNvPr>
          <p:cNvSpPr txBox="1"/>
          <p:nvPr/>
        </p:nvSpPr>
        <p:spPr>
          <a:xfrm>
            <a:off x="5027596" y="628168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AD3CE8-1746-A4AA-B301-483AF9E5F185}"/>
              </a:ext>
            </a:extLst>
          </p:cNvPr>
          <p:cNvSpPr txBox="1"/>
          <p:nvPr/>
        </p:nvSpPr>
        <p:spPr>
          <a:xfrm>
            <a:off x="5008665" y="387674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9C8223-A280-97D5-1318-ECD6C2EB4C99}"/>
              </a:ext>
            </a:extLst>
          </p:cNvPr>
          <p:cNvSpPr txBox="1"/>
          <p:nvPr/>
        </p:nvSpPr>
        <p:spPr>
          <a:xfrm>
            <a:off x="5003814" y="373462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5E72ED-4EEC-2D76-DC80-3B8E8038A2F4}"/>
              </a:ext>
            </a:extLst>
          </p:cNvPr>
          <p:cNvSpPr txBox="1"/>
          <p:nvPr/>
        </p:nvSpPr>
        <p:spPr>
          <a:xfrm>
            <a:off x="5011932" y="424381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41D7495-E682-EEDA-0022-760F19299C12}"/>
              </a:ext>
            </a:extLst>
          </p:cNvPr>
          <p:cNvSpPr txBox="1"/>
          <p:nvPr/>
        </p:nvSpPr>
        <p:spPr>
          <a:xfrm>
            <a:off x="5011932" y="410999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E863E64-0B8C-FB08-8B7E-8B95342242E4}"/>
              </a:ext>
            </a:extLst>
          </p:cNvPr>
          <p:cNvSpPr txBox="1"/>
          <p:nvPr/>
        </p:nvSpPr>
        <p:spPr>
          <a:xfrm>
            <a:off x="5010593" y="450204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16332CC-3DA0-125C-D6A9-06E476893409}"/>
              </a:ext>
            </a:extLst>
          </p:cNvPr>
          <p:cNvSpPr txBox="1"/>
          <p:nvPr/>
        </p:nvSpPr>
        <p:spPr>
          <a:xfrm>
            <a:off x="5008423" y="436015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3781EE-6153-2746-3471-90B3E7408E74}"/>
              </a:ext>
            </a:extLst>
          </p:cNvPr>
          <p:cNvSpPr txBox="1"/>
          <p:nvPr/>
        </p:nvSpPr>
        <p:spPr>
          <a:xfrm>
            <a:off x="5018711" y="487742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B1042B5-ACF6-93BD-7A08-41AA0AEF3988}"/>
              </a:ext>
            </a:extLst>
          </p:cNvPr>
          <p:cNvSpPr txBox="1"/>
          <p:nvPr/>
        </p:nvSpPr>
        <p:spPr>
          <a:xfrm>
            <a:off x="5013860" y="473529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14167BD-E845-3B72-7FEB-E2C6CC538086}"/>
              </a:ext>
            </a:extLst>
          </p:cNvPr>
          <p:cNvSpPr txBox="1"/>
          <p:nvPr/>
        </p:nvSpPr>
        <p:spPr>
          <a:xfrm>
            <a:off x="5030152" y="517976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F4B1D97-9261-8DFA-01B1-969A7FE6A3B0}"/>
              </a:ext>
            </a:extLst>
          </p:cNvPr>
          <p:cNvSpPr txBox="1"/>
          <p:nvPr/>
        </p:nvSpPr>
        <p:spPr>
          <a:xfrm>
            <a:off x="5025301" y="503756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53253EE-7DDD-509A-1AA9-F048B6485E6A}"/>
              </a:ext>
            </a:extLst>
          </p:cNvPr>
          <p:cNvSpPr txBox="1"/>
          <p:nvPr/>
        </p:nvSpPr>
        <p:spPr>
          <a:xfrm>
            <a:off x="5035003" y="536572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47F8943-E631-61E8-0B67-051D32DFA12F}"/>
              </a:ext>
            </a:extLst>
          </p:cNvPr>
          <p:cNvSpPr txBox="1"/>
          <p:nvPr/>
        </p:nvSpPr>
        <p:spPr>
          <a:xfrm>
            <a:off x="5037367" y="711076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8D505A-6EE3-79D3-F0F2-CBDCA36EA47B}"/>
              </a:ext>
            </a:extLst>
          </p:cNvPr>
          <p:cNvSpPr txBox="1"/>
          <p:nvPr/>
        </p:nvSpPr>
        <p:spPr>
          <a:xfrm>
            <a:off x="5029767" y="671197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D323158-09AC-2E31-2178-9523BFB28257}"/>
              </a:ext>
            </a:extLst>
          </p:cNvPr>
          <p:cNvSpPr txBox="1"/>
          <p:nvPr/>
        </p:nvSpPr>
        <p:spPr>
          <a:xfrm>
            <a:off x="5037367" y="741854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536DD97-5517-5513-0C26-7B2E9084136E}"/>
              </a:ext>
            </a:extLst>
          </p:cNvPr>
          <p:cNvSpPr txBox="1"/>
          <p:nvPr/>
        </p:nvSpPr>
        <p:spPr>
          <a:xfrm>
            <a:off x="5018711" y="8332190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0485788-C0D5-A419-CC0F-395CC2782820}"/>
              </a:ext>
            </a:extLst>
          </p:cNvPr>
          <p:cNvSpPr txBox="1"/>
          <p:nvPr/>
        </p:nvSpPr>
        <p:spPr>
          <a:xfrm>
            <a:off x="5018711" y="793339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18D11DF-E015-DC00-935C-FA0A8EEC242F}"/>
              </a:ext>
            </a:extLst>
          </p:cNvPr>
          <p:cNvSpPr txBox="1"/>
          <p:nvPr/>
        </p:nvSpPr>
        <p:spPr>
          <a:xfrm>
            <a:off x="5028177" y="858834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E2E2EAD-8105-CBA8-E5B7-0AE46F690FB9}"/>
              </a:ext>
            </a:extLst>
          </p:cNvPr>
          <p:cNvSpPr txBox="1"/>
          <p:nvPr/>
        </p:nvSpPr>
        <p:spPr>
          <a:xfrm>
            <a:off x="4934233" y="243966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7641420-4E7D-A964-FA15-E875B2F81AED}"/>
              </a:ext>
            </a:extLst>
          </p:cNvPr>
          <p:cNvSpPr txBox="1"/>
          <p:nvPr/>
        </p:nvSpPr>
        <p:spPr>
          <a:xfrm>
            <a:off x="4927741" y="273533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33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8C103-F83E-6849-9354-627C069FB0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490C1D-6C26-8925-2408-068388BD3960}"/>
              </a:ext>
            </a:extLst>
          </p:cNvPr>
          <p:cNvSpPr txBox="1"/>
          <p:nvPr/>
        </p:nvSpPr>
        <p:spPr>
          <a:xfrm>
            <a:off x="903140" y="695997"/>
            <a:ext cx="3469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Figures 3D, 4S1C – Replicates 5,6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FFFFBD8-C7BC-BB99-4AF1-4A2C7AFB57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895473"/>
              </p:ext>
            </p:extLst>
          </p:nvPr>
        </p:nvGraphicFramePr>
        <p:xfrm>
          <a:off x="2426970" y="1225051"/>
          <a:ext cx="2551430" cy="73285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2245">
                  <a:extLst>
                    <a:ext uri="{9D8B030D-6E8A-4147-A177-3AD203B41FA5}">
                      <a16:colId xmlns:a16="http://schemas.microsoft.com/office/drawing/2014/main" val="2619833756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824991516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1230268430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603368897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470252310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041410976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42903576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30281178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4178986504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71925920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3062300662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1476230681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1905913725"/>
                    </a:ext>
                  </a:extLst>
                </a:gridCol>
                <a:gridCol w="182245">
                  <a:extLst>
                    <a:ext uri="{9D8B030D-6E8A-4147-A177-3AD203B41FA5}">
                      <a16:colId xmlns:a16="http://schemas.microsoft.com/office/drawing/2014/main" val="2068019907"/>
                    </a:ext>
                  </a:extLst>
                </a:gridCol>
              </a:tblGrid>
              <a:tr h="242924">
                <a:tc gridSpan="6"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PP1-Neurabin</a:t>
                      </a:r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V</a:t>
                      </a:r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gridSpan="6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PP1-Neurabin</a:t>
                      </a:r>
                    </a:p>
                  </a:txBody>
                  <a:tcPr marL="0" marR="0" marT="36000" marB="3600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346998532"/>
                  </a:ext>
                </a:extLst>
              </a:tr>
              <a:tr h="489932">
                <a:tc>
                  <a:txBody>
                    <a:bodyPr/>
                    <a:lstStyle/>
                    <a:p>
                      <a:r>
                        <a:rPr lang="en-GB" sz="11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300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1000</a:t>
                      </a:r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215820201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3D78B096-7AFE-51E4-BB5A-78366836E607}"/>
              </a:ext>
            </a:extLst>
          </p:cNvPr>
          <p:cNvSpPr txBox="1"/>
          <p:nvPr/>
        </p:nvSpPr>
        <p:spPr>
          <a:xfrm>
            <a:off x="1702594" y="1717692"/>
            <a:ext cx="690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Tet, </a:t>
            </a:r>
            <a:r>
              <a:rPr lang="en-GB" sz="1200" dirty="0" err="1"/>
              <a:t>nM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BEA1D8-AE56-6AFE-9D98-217FB1DB0191}"/>
              </a:ext>
            </a:extLst>
          </p:cNvPr>
          <p:cNvSpPr txBox="1"/>
          <p:nvPr/>
        </p:nvSpPr>
        <p:spPr>
          <a:xfrm>
            <a:off x="1707573" y="2332590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Flag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CB10C0-3166-2803-70DC-7BEECC46E665}"/>
              </a:ext>
            </a:extLst>
          </p:cNvPr>
          <p:cNvSpPr txBox="1"/>
          <p:nvPr/>
        </p:nvSpPr>
        <p:spPr>
          <a:xfrm>
            <a:off x="1459107" y="2690767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GAPDH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A59689-4075-A15D-93B8-D97EC4471046}"/>
              </a:ext>
            </a:extLst>
          </p:cNvPr>
          <p:cNvSpPr txBox="1"/>
          <p:nvPr/>
        </p:nvSpPr>
        <p:spPr>
          <a:xfrm>
            <a:off x="1757767" y="5706868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total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578827-CA75-82FA-752E-BDC05F15530D}"/>
              </a:ext>
            </a:extLst>
          </p:cNvPr>
          <p:cNvSpPr txBox="1"/>
          <p:nvPr/>
        </p:nvSpPr>
        <p:spPr>
          <a:xfrm>
            <a:off x="1698454" y="3559710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pT70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1C0888-EDB2-3F73-21F3-FEB68882B48C}"/>
              </a:ext>
            </a:extLst>
          </p:cNvPr>
          <p:cNvSpPr txBox="1"/>
          <p:nvPr/>
        </p:nvSpPr>
        <p:spPr>
          <a:xfrm>
            <a:off x="1392280" y="4113522"/>
            <a:ext cx="840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pS65/101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E79EB0-F56E-6C7A-3A22-0CF04566DE13}"/>
              </a:ext>
            </a:extLst>
          </p:cNvPr>
          <p:cNvSpPr txBox="1"/>
          <p:nvPr/>
        </p:nvSpPr>
        <p:spPr>
          <a:xfrm>
            <a:off x="1485255" y="4886109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pT37/46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83DC5F-37C1-0741-F9A0-149DB0A013E8}"/>
              </a:ext>
            </a:extLst>
          </p:cNvPr>
          <p:cNvSpPr txBox="1"/>
          <p:nvPr/>
        </p:nvSpPr>
        <p:spPr>
          <a:xfrm>
            <a:off x="741554" y="4571112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/>
              <a:t>4E-BP1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7DA490E-C6B7-0A49-0558-D08E83872BE2}"/>
              </a:ext>
            </a:extLst>
          </p:cNvPr>
          <p:cNvCxnSpPr>
            <a:cxnSpLocks/>
          </p:cNvCxnSpPr>
          <p:nvPr/>
        </p:nvCxnSpPr>
        <p:spPr>
          <a:xfrm>
            <a:off x="1353122" y="3489888"/>
            <a:ext cx="0" cy="249397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A879204-CED7-BE5B-F287-81A5F3FCBDE4}"/>
              </a:ext>
            </a:extLst>
          </p:cNvPr>
          <p:cNvSpPr txBox="1"/>
          <p:nvPr/>
        </p:nvSpPr>
        <p:spPr>
          <a:xfrm>
            <a:off x="1315338" y="6517591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pT421/424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77BF326-E651-FF20-B129-6FD520B985A9}"/>
              </a:ext>
            </a:extLst>
          </p:cNvPr>
          <p:cNvSpPr txBox="1"/>
          <p:nvPr/>
        </p:nvSpPr>
        <p:spPr>
          <a:xfrm>
            <a:off x="1613497" y="7669665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pT389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AC8E880-777C-E82B-01DB-BE7E415EA8F9}"/>
              </a:ext>
            </a:extLst>
          </p:cNvPr>
          <p:cNvSpPr txBox="1"/>
          <p:nvPr/>
        </p:nvSpPr>
        <p:spPr>
          <a:xfrm>
            <a:off x="1605482" y="8821739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pS371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B402C2-0AED-9C48-649A-347E83BC603C}"/>
              </a:ext>
            </a:extLst>
          </p:cNvPr>
          <p:cNvSpPr txBox="1"/>
          <p:nvPr/>
        </p:nvSpPr>
        <p:spPr>
          <a:xfrm>
            <a:off x="900756" y="7752426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/>
              <a:t>S6K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CD495CD-1B49-1B55-8BCE-FFA72DEF0817}"/>
              </a:ext>
            </a:extLst>
          </p:cNvPr>
          <p:cNvCxnSpPr>
            <a:cxnSpLocks/>
          </p:cNvCxnSpPr>
          <p:nvPr/>
        </p:nvCxnSpPr>
        <p:spPr>
          <a:xfrm>
            <a:off x="1353124" y="6488743"/>
            <a:ext cx="0" cy="2788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5" name="Picture 34" descr="A close-up of a paper&#10;&#10;Description automatically generated">
            <a:extLst>
              <a:ext uri="{FF2B5EF4-FFF2-40B4-BE49-F238E27FC236}">
                <a16:creationId xmlns:a16="http://schemas.microsoft.com/office/drawing/2014/main" id="{9EA13845-94C3-E974-A2FD-9536751457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089"/>
          <a:stretch/>
        </p:blipFill>
        <p:spPr>
          <a:xfrm>
            <a:off x="2204148" y="1994691"/>
            <a:ext cx="2924341" cy="1251949"/>
          </a:xfrm>
          <a:prstGeom prst="rect">
            <a:avLst/>
          </a:prstGeom>
        </p:spPr>
      </p:pic>
      <p:pic>
        <p:nvPicPr>
          <p:cNvPr id="37" name="Picture 36" descr="A close-up of a test&#10;&#10;Description automatically generated">
            <a:extLst>
              <a:ext uri="{FF2B5EF4-FFF2-40B4-BE49-F238E27FC236}">
                <a16:creationId xmlns:a16="http://schemas.microsoft.com/office/drawing/2014/main" id="{879302FD-976C-296E-BEA6-B54661DBDC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148" y="3362163"/>
            <a:ext cx="2924342" cy="1936693"/>
          </a:xfrm>
          <a:prstGeom prst="rect">
            <a:avLst/>
          </a:prstGeom>
        </p:spPr>
      </p:pic>
      <p:pic>
        <p:nvPicPr>
          <p:cNvPr id="39" name="Picture 38" descr="A close-up of a test&#10;&#10;Description automatically generated">
            <a:extLst>
              <a:ext uri="{FF2B5EF4-FFF2-40B4-BE49-F238E27FC236}">
                <a16:creationId xmlns:a16="http://schemas.microsoft.com/office/drawing/2014/main" id="{A3D0D1C7-4537-0EFB-4AAB-D8752400A0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5"/>
          <a:stretch/>
        </p:blipFill>
        <p:spPr>
          <a:xfrm>
            <a:off x="2204149" y="5414379"/>
            <a:ext cx="2924340" cy="42669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D31BF0-F748-DDEF-8BE8-69C6D78C6E80}"/>
              </a:ext>
            </a:extLst>
          </p:cNvPr>
          <p:cNvSpPr txBox="1"/>
          <p:nvPr/>
        </p:nvSpPr>
        <p:spPr>
          <a:xfrm>
            <a:off x="4945979" y="297983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1E45C0-FDBC-02E0-A8D1-9AD61C84860F}"/>
              </a:ext>
            </a:extLst>
          </p:cNvPr>
          <p:cNvSpPr txBox="1"/>
          <p:nvPr/>
        </p:nvSpPr>
        <p:spPr>
          <a:xfrm>
            <a:off x="5017286" y="337301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6FF389-EAC9-7D0C-D04A-7CCB8FDC8B2C}"/>
              </a:ext>
            </a:extLst>
          </p:cNvPr>
          <p:cNvSpPr txBox="1"/>
          <p:nvPr/>
        </p:nvSpPr>
        <p:spPr>
          <a:xfrm>
            <a:off x="4937848" y="1908985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00D5FD-D1EF-1E7E-CF78-457693973A9A}"/>
              </a:ext>
            </a:extLst>
          </p:cNvPr>
          <p:cNvSpPr txBox="1"/>
          <p:nvPr/>
        </p:nvSpPr>
        <p:spPr>
          <a:xfrm>
            <a:off x="5051889" y="662198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2CF145-41B7-9211-761F-3450AA5E4ADE}"/>
              </a:ext>
            </a:extLst>
          </p:cNvPr>
          <p:cNvSpPr txBox="1"/>
          <p:nvPr/>
        </p:nvSpPr>
        <p:spPr>
          <a:xfrm>
            <a:off x="5012435" y="323089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9DCC02-DFF4-52A9-AC7D-7EEBDC1FBEB1}"/>
              </a:ext>
            </a:extLst>
          </p:cNvPr>
          <p:cNvSpPr txBox="1"/>
          <p:nvPr/>
        </p:nvSpPr>
        <p:spPr>
          <a:xfrm>
            <a:off x="5044116" y="618911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6F3596-E0D1-31B4-8410-25CDC2CCD56F}"/>
              </a:ext>
            </a:extLst>
          </p:cNvPr>
          <p:cNvSpPr txBox="1"/>
          <p:nvPr/>
        </p:nvSpPr>
        <p:spPr>
          <a:xfrm>
            <a:off x="5051889" y="6929758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C034F34-992B-96A3-51A2-F7E72AB2F3BA}"/>
              </a:ext>
            </a:extLst>
          </p:cNvPr>
          <p:cNvSpPr txBox="1"/>
          <p:nvPr/>
        </p:nvSpPr>
        <p:spPr>
          <a:xfrm>
            <a:off x="5025404" y="374839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C258ADB-3A8A-5031-F93B-ABAC077649EC}"/>
              </a:ext>
            </a:extLst>
          </p:cNvPr>
          <p:cNvSpPr txBox="1"/>
          <p:nvPr/>
        </p:nvSpPr>
        <p:spPr>
          <a:xfrm>
            <a:off x="5020553" y="3606271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D30B0AD-7E0C-FAED-BCD1-DFAF5FE46098}"/>
              </a:ext>
            </a:extLst>
          </p:cNvPr>
          <p:cNvSpPr txBox="1"/>
          <p:nvPr/>
        </p:nvSpPr>
        <p:spPr>
          <a:xfrm>
            <a:off x="5036409" y="404398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41066F6-EB91-F2BE-5117-2BFA37F36E47}"/>
              </a:ext>
            </a:extLst>
          </p:cNvPr>
          <p:cNvSpPr txBox="1"/>
          <p:nvPr/>
        </p:nvSpPr>
        <p:spPr>
          <a:xfrm>
            <a:off x="5031558" y="390186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1038DE3-0152-5511-7E9A-48139167341B}"/>
              </a:ext>
            </a:extLst>
          </p:cNvPr>
          <p:cNvSpPr txBox="1"/>
          <p:nvPr/>
        </p:nvSpPr>
        <p:spPr>
          <a:xfrm>
            <a:off x="5044527" y="441936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B6D1A50-F583-AE27-42E9-5B6DFBACE3BF}"/>
              </a:ext>
            </a:extLst>
          </p:cNvPr>
          <p:cNvSpPr txBox="1"/>
          <p:nvPr/>
        </p:nvSpPr>
        <p:spPr>
          <a:xfrm>
            <a:off x="5039676" y="427723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E79E8BC-C9AD-AD02-7E52-E7FECE31BE4C}"/>
              </a:ext>
            </a:extLst>
          </p:cNvPr>
          <p:cNvSpPr txBox="1"/>
          <p:nvPr/>
        </p:nvSpPr>
        <p:spPr>
          <a:xfrm>
            <a:off x="5033660" y="469960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8EE5EDA-2C49-7CFD-A1A2-763F9A96321C}"/>
              </a:ext>
            </a:extLst>
          </p:cNvPr>
          <p:cNvSpPr txBox="1"/>
          <p:nvPr/>
        </p:nvSpPr>
        <p:spPr>
          <a:xfrm>
            <a:off x="5028809" y="455747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EBE231B-12CA-411E-F0F1-9F54A7B10BC2}"/>
              </a:ext>
            </a:extLst>
          </p:cNvPr>
          <p:cNvSpPr txBox="1"/>
          <p:nvPr/>
        </p:nvSpPr>
        <p:spPr>
          <a:xfrm>
            <a:off x="5041778" y="507497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7E3B4FA-144B-4448-2D53-0C1BCFC59CB3}"/>
              </a:ext>
            </a:extLst>
          </p:cNvPr>
          <p:cNvSpPr txBox="1"/>
          <p:nvPr/>
        </p:nvSpPr>
        <p:spPr>
          <a:xfrm>
            <a:off x="5036927" y="493285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C21E403-D6FC-53BB-22A6-42CA123FEDA0}"/>
              </a:ext>
            </a:extLst>
          </p:cNvPr>
          <p:cNvSpPr txBox="1"/>
          <p:nvPr/>
        </p:nvSpPr>
        <p:spPr>
          <a:xfrm>
            <a:off x="5052783" y="556073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EB3C867-F49C-7720-5C88-9157A282254D}"/>
              </a:ext>
            </a:extLst>
          </p:cNvPr>
          <p:cNvSpPr txBox="1"/>
          <p:nvPr/>
        </p:nvSpPr>
        <p:spPr>
          <a:xfrm>
            <a:off x="5047932" y="5418540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DDC1F87-EFF6-A8B0-21A0-28C2A8FE3752}"/>
              </a:ext>
            </a:extLst>
          </p:cNvPr>
          <p:cNvSpPr txBox="1"/>
          <p:nvPr/>
        </p:nvSpPr>
        <p:spPr>
          <a:xfrm>
            <a:off x="5060901" y="593611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52DF15-5A0C-FCDB-4613-B6D0C7CCA0B2}"/>
              </a:ext>
            </a:extLst>
          </p:cNvPr>
          <p:cNvSpPr txBox="1"/>
          <p:nvPr/>
        </p:nvSpPr>
        <p:spPr>
          <a:xfrm>
            <a:off x="5056050" y="5793989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B3A451E-0131-E210-3795-AFA9B2D68D82}"/>
              </a:ext>
            </a:extLst>
          </p:cNvPr>
          <p:cNvSpPr txBox="1"/>
          <p:nvPr/>
        </p:nvSpPr>
        <p:spPr>
          <a:xfrm>
            <a:off x="5036409" y="7740850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5B29991-A68F-79A9-A7B3-AE56773B80FB}"/>
              </a:ext>
            </a:extLst>
          </p:cNvPr>
          <p:cNvSpPr txBox="1"/>
          <p:nvPr/>
        </p:nvSpPr>
        <p:spPr>
          <a:xfrm>
            <a:off x="5028809" y="737300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53014ED-9BD7-BF32-A5DA-295931199332}"/>
              </a:ext>
            </a:extLst>
          </p:cNvPr>
          <p:cNvSpPr txBox="1"/>
          <p:nvPr/>
        </p:nvSpPr>
        <p:spPr>
          <a:xfrm>
            <a:off x="5036409" y="804862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8905919-D8BA-FB3E-947E-7F136AA95FBC}"/>
              </a:ext>
            </a:extLst>
          </p:cNvPr>
          <p:cNvSpPr txBox="1"/>
          <p:nvPr/>
        </p:nvSpPr>
        <p:spPr>
          <a:xfrm>
            <a:off x="5065320" y="8972240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6B4FA1-C9A7-AAE8-D874-6CA9A4DF2F50}"/>
              </a:ext>
            </a:extLst>
          </p:cNvPr>
          <p:cNvSpPr txBox="1"/>
          <p:nvPr/>
        </p:nvSpPr>
        <p:spPr>
          <a:xfrm>
            <a:off x="5057720" y="8543436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AF3503E-5E96-BC2D-8853-B1D5B47F995B}"/>
              </a:ext>
            </a:extLst>
          </p:cNvPr>
          <p:cNvSpPr txBox="1"/>
          <p:nvPr/>
        </p:nvSpPr>
        <p:spPr>
          <a:xfrm>
            <a:off x="5065320" y="9280017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632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8249</TotalTime>
  <Words>247</Words>
  <Application>Microsoft Office PowerPoint</Application>
  <PresentationFormat>A4 Paper (210x297 mm)</PresentationFormat>
  <Paragraphs>154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Aptos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Roman Fedoryshchak</dc:creator>
  <cp:lastModifiedBy>Roman Fedoryshchak</cp:lastModifiedBy>
  <cp:revision>13</cp:revision>
  <dcterms:created xsi:type="dcterms:W3CDTF">2024-07-12T13:57:48Z</dcterms:created>
  <dcterms:modified xsi:type="dcterms:W3CDTF">2025-05-07T07:46:38Z</dcterms:modified>
</cp:coreProperties>
</file>